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3" r:id="rId3"/>
  </p:sldMasterIdLst>
  <p:notesMasterIdLst>
    <p:notesMasterId r:id="rId51"/>
  </p:notesMasterIdLst>
  <p:handoutMasterIdLst>
    <p:handoutMasterId r:id="rId52"/>
  </p:handoutMasterIdLst>
  <p:sldIdLst>
    <p:sldId id="524" r:id="rId4"/>
    <p:sldId id="409" r:id="rId5"/>
    <p:sldId id="322" r:id="rId6"/>
    <p:sldId id="533" r:id="rId7"/>
    <p:sldId id="326" r:id="rId8"/>
    <p:sldId id="502" r:id="rId9"/>
    <p:sldId id="534" r:id="rId10"/>
    <p:sldId id="292" r:id="rId11"/>
    <p:sldId id="321" r:id="rId12"/>
    <p:sldId id="290" r:id="rId13"/>
    <p:sldId id="537" r:id="rId14"/>
    <p:sldId id="314" r:id="rId15"/>
    <p:sldId id="325" r:id="rId16"/>
    <p:sldId id="538" r:id="rId17"/>
    <p:sldId id="507" r:id="rId18"/>
    <p:sldId id="481" r:id="rId19"/>
    <p:sldId id="299" r:id="rId20"/>
    <p:sldId id="532" r:id="rId21"/>
    <p:sldId id="482" r:id="rId22"/>
    <p:sldId id="483" r:id="rId23"/>
    <p:sldId id="486" r:id="rId24"/>
    <p:sldId id="487" r:id="rId25"/>
    <p:sldId id="503" r:id="rId26"/>
    <p:sldId id="488" r:id="rId27"/>
    <p:sldId id="509" r:id="rId28"/>
    <p:sldId id="505" r:id="rId29"/>
    <p:sldId id="485" r:id="rId30"/>
    <p:sldId id="313" r:id="rId31"/>
    <p:sldId id="536" r:id="rId32"/>
    <p:sldId id="492" r:id="rId33"/>
    <p:sldId id="320" r:id="rId34"/>
    <p:sldId id="535" r:id="rId35"/>
    <p:sldId id="494" r:id="rId36"/>
    <p:sldId id="495" r:id="rId37"/>
    <p:sldId id="510" r:id="rId38"/>
    <p:sldId id="496" r:id="rId39"/>
    <p:sldId id="511" r:id="rId40"/>
    <p:sldId id="525" r:id="rId41"/>
    <p:sldId id="497" r:id="rId42"/>
    <p:sldId id="506" r:id="rId43"/>
    <p:sldId id="303" r:id="rId44"/>
    <p:sldId id="504" r:id="rId45"/>
    <p:sldId id="498" r:id="rId46"/>
    <p:sldId id="531" r:id="rId47"/>
    <p:sldId id="530" r:id="rId48"/>
    <p:sldId id="499" r:id="rId49"/>
    <p:sldId id="523" r:id="rId50"/>
  </p:sldIdLst>
  <p:sldSz cx="9144000" cy="6858000" type="screen4x3"/>
  <p:notesSz cx="6858000" cy="91995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CC99FF"/>
    <a:srgbClr val="0000FF"/>
    <a:srgbClr val="CCCCFF"/>
    <a:srgbClr val="99CCFF"/>
    <a:srgbClr val="A50021"/>
    <a:srgbClr val="DDDDDD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D5EEEF-BD3E-4F4E-A3F7-478CA42A552B}" v="14" dt="2023-11-10T14:33:40.7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93" autoAdjust="0"/>
    <p:restoredTop sz="95072" autoAdjust="0"/>
  </p:normalViewPr>
  <p:slideViewPr>
    <p:cSldViewPr>
      <p:cViewPr varScale="1">
        <p:scale>
          <a:sx n="110" d="100"/>
          <a:sy n="110" d="100"/>
        </p:scale>
        <p:origin x="207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8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microsoft.com/office/2015/10/relationships/revisionInfo" Target="revisionInfo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9188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5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1EDAD9F-6CC1-47B9-BC8B-58BA01D57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86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6EF88-200F-4314-A699-BF19E5C88282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30300" y="690563"/>
            <a:ext cx="4597400" cy="3449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70388"/>
            <a:ext cx="5486400" cy="4138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3760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3760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C0D17-B258-4D01-91EE-6B8DE82EF2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29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B9FF0-6E22-4F86-9340-022AF6BF282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60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DED5D-C9DD-4696-A5E3-0B1FCF4D9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Tm="6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83CBD-32A0-4830-9E6F-E1FEA5905D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Tm="6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50A59-5A14-41FC-B2C2-66521EB6B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Tm="6000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CC04A-72BF-436D-ACF5-85BB9C2C6B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6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4D83E3-AF7D-4063-A862-BD263609D5A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Tm="6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BE08E-9AD4-462B-B47D-1B6F21C414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Tm="6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643B8-BC8A-416B-BDE4-9FA5891014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Tm="6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FA3BC-383B-46C8-8FD4-0C735820FE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Tm="6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42E91-F212-4EB4-8AB4-DAB4D22D5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Tm="6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CC04A-72BF-436D-ACF5-85BB9C2C6B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Tm="6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0F54B-EE69-495E-B1F0-C0C7D6507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Tm="6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C89BD-1FC6-4522-90B3-4ADB19E18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Tm="6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67BC5-E348-49E8-87A1-7B6B795560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Tm="6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8"/>
            </a:gs>
            <a:gs pos="100000">
              <a:srgbClr val="4C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8608FDF-E0AF-4787-A193-83EA8B966E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6000"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18608FDF-E0AF-4787-A193-83EA8B966E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</p:sldLayoutIdLst>
  <p:transition spd="slow" advClick="0" advTm="6000">
    <p:fad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8"/>
            </a:gs>
            <a:gs pos="100000">
              <a:srgbClr val="4C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6199893-2AE3-44C9-9476-BC88FBD53D8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ransition spd="slow" advTm="6000">
    <p:wipe dir="d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GeekSquad%20Backup\Users\Bill\Documents\Rotary\2013%20Rotary%20Vets\temp%20work\03%20God%20Bless%20The%20USA.mp3" TargetMode="External"/><Relationship Id="rId1" Type="http://schemas.microsoft.com/office/2007/relationships/media" Target="file:///C:\GeekSquad%20Backup\Users\Bill\Documents\Rotary\2013%20Rotary%20Vets\temp%20work\03%20God%20Bless%20The%20USA.mp3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file:///C:\GeekSquad%20Backup\Users\Bill\Documents\Rotary\2013%20Rotary%20Vets\temp%20work\Taps.wav" TargetMode="External"/><Relationship Id="rId1" Type="http://schemas.microsoft.com/office/2007/relationships/media" Target="file:///C:\GeekSquad%20Backup\Users\Bill\Documents\Rotary\2013%20Rotary%20Vets\temp%20work\Taps.wav" TargetMode="Externa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l00328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9688" y="304800"/>
            <a:ext cx="4100512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T-KRI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52400"/>
            <a:ext cx="373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4020" name="Rectangle 4"/>
          <p:cNvSpPr>
            <a:spLocks noChangeArrowheads="1"/>
          </p:cNvSpPr>
          <p:nvPr/>
        </p:nvSpPr>
        <p:spPr bwMode="auto">
          <a:xfrm>
            <a:off x="646113" y="3733800"/>
            <a:ext cx="3636962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00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Plymouth</a:t>
            </a:r>
            <a:br>
              <a:rPr lang="en-US" sz="600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</a:br>
            <a:r>
              <a:rPr lang="en-US" sz="600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Rotary</a:t>
            </a:r>
            <a:br>
              <a:rPr lang="en-US" sz="600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</a:br>
            <a:r>
              <a:rPr lang="en-US" sz="600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Club</a:t>
            </a:r>
          </a:p>
        </p:txBody>
      </p:sp>
    </p:spTree>
  </p:cSld>
  <p:clrMapOvr>
    <a:masterClrMapping/>
  </p:clrMapOvr>
  <p:transition spd="slow" advTm="6000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sz="6000">
                <a:solidFill>
                  <a:srgbClr val="DDDDDD"/>
                </a:solidFill>
              </a:rPr>
              <a:t>Mike Richardson</a:t>
            </a:r>
          </a:p>
        </p:txBody>
      </p:sp>
      <p:pic>
        <p:nvPicPr>
          <p:cNvPr id="19459" name="Picture 3" descr="Richards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219200"/>
            <a:ext cx="5562600" cy="55022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sz="6000" dirty="0">
                <a:solidFill>
                  <a:srgbClr val="DDDDDD"/>
                </a:solidFill>
              </a:rPr>
              <a:t>Andy Savage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E00F35-554E-394C-92F7-4644FDC43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295400"/>
            <a:ext cx="3951862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416467"/>
      </p:ext>
    </p:extLst>
  </p:cSld>
  <p:clrMapOvr>
    <a:masterClrMapping/>
  </p:clrMapOvr>
  <p:transition spd="slow" advClick="0" advTm="6000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en-US" sz="6000">
                <a:solidFill>
                  <a:srgbClr val="DDDDDD"/>
                </a:solidFill>
              </a:rPr>
              <a:t>Win Schrader</a:t>
            </a:r>
          </a:p>
        </p:txBody>
      </p:sp>
      <p:pic>
        <p:nvPicPr>
          <p:cNvPr id="20483" name="Picture 4" descr="xSchra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990600"/>
            <a:ext cx="4095750" cy="56388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en-US" sz="6000">
                <a:solidFill>
                  <a:srgbClr val="DDDDDD"/>
                </a:solidFill>
              </a:rPr>
              <a:t>Ed Schulz</a:t>
            </a:r>
          </a:p>
        </p:txBody>
      </p:sp>
      <p:pic>
        <p:nvPicPr>
          <p:cNvPr id="21507" name="Picture 3" descr="Schulz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66800"/>
            <a:ext cx="4418013" cy="54975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1508" name="Picture 4" descr="Schulz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2925" y="1066800"/>
            <a:ext cx="2987675" cy="54864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en-US" sz="6000" dirty="0">
                <a:solidFill>
                  <a:srgbClr val="DDDDDD"/>
                </a:solidFill>
              </a:rPr>
              <a:t>Herm </a:t>
            </a:r>
            <a:r>
              <a:rPr lang="en-US" sz="6000" dirty="0" err="1">
                <a:solidFill>
                  <a:srgbClr val="DDDDDD"/>
                </a:solidFill>
              </a:rPr>
              <a:t>Theeke</a:t>
            </a:r>
            <a:endParaRPr lang="en-US" sz="6000" dirty="0">
              <a:solidFill>
                <a:srgbClr val="DDDDDD"/>
              </a:solidFill>
            </a:endParaRP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90800" y="1052195"/>
            <a:ext cx="4095750" cy="551561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0704783"/>
      </p:ext>
    </p:extLst>
  </p:cSld>
  <p:clrMapOvr>
    <a:masterClrMapping/>
  </p:clrMapOvr>
  <p:transition spd="slow" advClick="0" advTm="6000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</p:spPr>
        <p:txBody>
          <a:bodyPr/>
          <a:lstStyle/>
          <a:p>
            <a:pPr eaLnBrk="1" hangingPunct="1"/>
            <a:endParaRPr lang="en-US" sz="6000" dirty="0">
              <a:solidFill>
                <a:srgbClr val="DDDDDD"/>
              </a:solidFill>
            </a:endParaRPr>
          </a:p>
        </p:txBody>
      </p:sp>
      <p:pic>
        <p:nvPicPr>
          <p:cNvPr id="3" name="Picture 2" descr="Eagle on Flag God Bless Am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52400" y="3457575"/>
            <a:ext cx="89916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9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WE</a:t>
            </a:r>
          </a:p>
          <a:p>
            <a:pPr algn="ctr"/>
            <a:r>
              <a:rPr lang="en-US" sz="9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REMEMBER</a:t>
            </a:r>
          </a:p>
        </p:txBody>
      </p:sp>
      <p:pic>
        <p:nvPicPr>
          <p:cNvPr id="5" name="Picture 2" descr="RotaryLogo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8000" y="304800"/>
            <a:ext cx="3200400" cy="317559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6000">
                <a:solidFill>
                  <a:srgbClr val="DDDDDD"/>
                </a:solidFill>
              </a:rPr>
              <a:t>Art Butler</a:t>
            </a:r>
          </a:p>
        </p:txBody>
      </p:sp>
      <p:pic>
        <p:nvPicPr>
          <p:cNvPr id="12291" name="Picture 5" descr="Butler1.jpg"/>
          <p:cNvPicPr>
            <a:picLocks noChangeAspect="1"/>
          </p:cNvPicPr>
          <p:nvPr/>
        </p:nvPicPr>
        <p:blipFill>
          <a:blip r:embed="rId2" cstate="print"/>
          <a:srcRect b="1073"/>
          <a:stretch>
            <a:fillRect/>
          </a:stretch>
        </p:blipFill>
        <p:spPr bwMode="auto">
          <a:xfrm>
            <a:off x="304800" y="1247173"/>
            <a:ext cx="4310534" cy="5392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292" name="Picture 6" descr="Butler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0613" y="1228725"/>
            <a:ext cx="3962400" cy="54498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81000" y="3505200"/>
            <a:ext cx="83820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9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M. David</a:t>
            </a:r>
          </a:p>
          <a:p>
            <a:r>
              <a:rPr lang="en-US" sz="9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Campbell</a:t>
            </a:r>
          </a:p>
        </p:txBody>
      </p:sp>
      <p:pic>
        <p:nvPicPr>
          <p:cNvPr id="4" name="Picture 5" descr="Dave">
            <a:extLst>
              <a:ext uri="{FF2B5EF4-FFF2-40B4-BE49-F238E27FC236}">
                <a16:creationId xmlns:a16="http://schemas.microsoft.com/office/drawing/2014/main" id="{72F8546C-4B75-4526-BF0D-3B1205028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130" y="82796"/>
            <a:ext cx="3134469" cy="4032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7687407"/>
      </p:ext>
    </p:extLst>
  </p:cSld>
  <p:clrMapOvr>
    <a:masterClrMapping/>
  </p:clrMapOvr>
  <p:transition spd="slow" advClick="0" advTm="600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BillCovingt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374572" y="137160"/>
            <a:ext cx="3437023" cy="4968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81000" y="3505200"/>
            <a:ext cx="83820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9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Bill</a:t>
            </a:r>
          </a:p>
          <a:p>
            <a:r>
              <a:rPr lang="en-US" sz="9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Covington</a:t>
            </a:r>
          </a:p>
        </p:txBody>
      </p:sp>
    </p:spTree>
  </p:cSld>
  <p:clrMapOvr>
    <a:masterClrMapping/>
  </p:clrMapOvr>
  <p:transition spd="slow" advClick="0" advTm="6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Text Box 2"/>
          <p:cNvSpPr txBox="1">
            <a:spLocks noChangeArrowheads="1"/>
          </p:cNvSpPr>
          <p:nvPr/>
        </p:nvSpPr>
        <p:spPr bwMode="auto">
          <a:xfrm>
            <a:off x="228600" y="1524000"/>
            <a:ext cx="8686800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7200" dirty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Plymouth Rotary</a:t>
            </a:r>
            <a:br>
              <a:rPr lang="en-US" sz="7200" dirty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</a:br>
            <a:r>
              <a:rPr lang="en-US" sz="7200" dirty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is proud to honor</a:t>
            </a:r>
            <a:br>
              <a:rPr lang="en-US" sz="7200" dirty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</a:br>
            <a:r>
              <a:rPr lang="en-US" sz="7200" dirty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it’s Veterans</a:t>
            </a:r>
          </a:p>
        </p:txBody>
      </p:sp>
      <p:pic>
        <p:nvPicPr>
          <p:cNvPr id="185348" name="03 God Bless The USA.mp3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6248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53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5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4000" numSld="48"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534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0" y="2133600"/>
            <a:ext cx="91440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Clarence</a:t>
            </a:r>
            <a:br>
              <a:rPr lang="en-US" sz="9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</a:br>
            <a:r>
              <a:rPr lang="en-US" sz="96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DuCharme</a:t>
            </a:r>
            <a:endParaRPr lang="en-US" sz="96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 spd="slow" advClick="0" advTm="6000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0" y="2133600"/>
            <a:ext cx="91440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Lee</a:t>
            </a:r>
          </a:p>
          <a:p>
            <a:pPr algn="ctr"/>
            <a:r>
              <a:rPr lang="en-US" sz="96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Feldcamp</a:t>
            </a:r>
            <a:endParaRPr lang="en-US" sz="96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 spd="slow" advClick="0" advTm="6000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0" y="2057400"/>
            <a:ext cx="91440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Bill</a:t>
            </a:r>
            <a:br>
              <a:rPr lang="en-US" sz="9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</a:br>
            <a:r>
              <a:rPr lang="en-US" sz="96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Ferman</a:t>
            </a:r>
            <a:endParaRPr lang="en-US" sz="96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 spd="slow" advClick="0" advTm="6000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381000" y="3505200"/>
            <a:ext cx="89916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9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John</a:t>
            </a:r>
          </a:p>
          <a:p>
            <a:r>
              <a:rPr lang="en-US" sz="96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Gaffield</a:t>
            </a:r>
            <a:endParaRPr lang="en-US" sz="96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pic>
        <p:nvPicPr>
          <p:cNvPr id="5" name="Picture 4" descr="xGaffield1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800600" y="228600"/>
            <a:ext cx="3465513" cy="4773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6000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0" y="121920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9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John </a:t>
            </a:r>
            <a:br>
              <a:rPr lang="en-US" sz="9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</a:br>
            <a:r>
              <a:rPr lang="en-US" sz="9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“Mike”</a:t>
            </a:r>
            <a:br>
              <a:rPr lang="en-US" sz="9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</a:br>
            <a:r>
              <a:rPr lang="en-US" sz="96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Hoben</a:t>
            </a:r>
            <a:endParaRPr lang="en-US" sz="96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 spd="slow" advClick="0" advTm="6000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381000" y="3505200"/>
            <a:ext cx="89916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9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Russ</a:t>
            </a:r>
          </a:p>
          <a:p>
            <a:r>
              <a:rPr lang="en-US" sz="9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Hoisington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533400"/>
            <a:ext cx="3143765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6000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381000" y="3505200"/>
            <a:ext cx="89916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9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Joe</a:t>
            </a:r>
          </a:p>
          <a:p>
            <a:r>
              <a:rPr lang="en-US" sz="9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Howell</a:t>
            </a:r>
          </a:p>
        </p:txBody>
      </p:sp>
      <p:pic>
        <p:nvPicPr>
          <p:cNvPr id="6" name="Picture 4" descr="Howell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090968" y="228600"/>
            <a:ext cx="3519632" cy="49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6000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0" y="2133600"/>
            <a:ext cx="91440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Ken</a:t>
            </a:r>
            <a:br>
              <a:rPr lang="en-US" sz="9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</a:br>
            <a:r>
              <a:rPr lang="en-US" sz="96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Hulsing</a:t>
            </a:r>
            <a:endParaRPr lang="en-US" sz="96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 spd="slow" advClick="0" advTm="6000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6000">
                <a:solidFill>
                  <a:srgbClr val="DDDDDD"/>
                </a:solidFill>
              </a:rPr>
              <a:t>Tom Kennedy</a:t>
            </a:r>
          </a:p>
        </p:txBody>
      </p:sp>
      <p:pic>
        <p:nvPicPr>
          <p:cNvPr id="15363" name="Picture 3" descr="Kenned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417638"/>
            <a:ext cx="4304014" cy="528796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0" y="2133600"/>
            <a:ext cx="91440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Dick</a:t>
            </a:r>
            <a:br>
              <a:rPr lang="en-US" sz="9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</a:br>
            <a:r>
              <a:rPr lang="en-US" sz="96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Kirchgatter</a:t>
            </a:r>
            <a:endParaRPr lang="en-US" sz="96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391951"/>
      </p:ext>
    </p:extLst>
  </p:cSld>
  <p:clrMapOvr>
    <a:masterClrMapping/>
  </p:clrMapOvr>
  <p:transition spd="slow" advClick="0" advTm="6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en-US" sz="6000">
                <a:solidFill>
                  <a:srgbClr val="DDDDDD"/>
                </a:solidFill>
              </a:rPr>
              <a:t>Bob Carrigan</a:t>
            </a:r>
          </a:p>
        </p:txBody>
      </p:sp>
      <p:pic>
        <p:nvPicPr>
          <p:cNvPr id="13315" name="Picture 4" descr="Carriga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8550" y="1447800"/>
            <a:ext cx="3930650" cy="50482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316" name="Picture 5" descr="Carrigan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447800"/>
            <a:ext cx="4175125" cy="50530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wipe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76200" y="2133600"/>
            <a:ext cx="89916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9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Carl</a:t>
            </a:r>
            <a:br>
              <a:rPr lang="en-US" sz="9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</a:br>
            <a:r>
              <a:rPr lang="en-US" sz="96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Lampton</a:t>
            </a:r>
            <a:endParaRPr lang="en-US" sz="96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 spd="slow" advClick="0" advTm="6000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6000">
                <a:solidFill>
                  <a:srgbClr val="DDDDDD"/>
                </a:solidFill>
              </a:rPr>
              <a:t>Lou LaRiche</a:t>
            </a:r>
          </a:p>
        </p:txBody>
      </p:sp>
      <p:pic>
        <p:nvPicPr>
          <p:cNvPr id="11265" name="Picture 1" descr="C:\Users\Bill\Documents\Rotary\Rotary Vets 2011\LouLarichArmy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828800" y="1486026"/>
            <a:ext cx="5263824" cy="48385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 spd="slow" advClick="0" advTm="6000">
    <p:wipe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76200" y="2057400"/>
            <a:ext cx="89916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9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Ted</a:t>
            </a:r>
            <a:br>
              <a:rPr lang="en-US" sz="9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</a:br>
            <a:r>
              <a:rPr lang="en-US" sz="96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Matley</a:t>
            </a:r>
            <a:endParaRPr lang="en-US" sz="96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pic>
        <p:nvPicPr>
          <p:cNvPr id="4" name="Taps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763000" y="6629400"/>
            <a:ext cx="1524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552436"/>
      </p:ext>
    </p:extLst>
  </p:cSld>
  <p:clrMapOvr>
    <a:masterClrMapping/>
  </p:clrMapOvr>
  <p:transition spd="slow"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3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381000" y="3505200"/>
            <a:ext cx="89916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9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E. J.</a:t>
            </a:r>
            <a:br>
              <a:rPr lang="en-US" sz="9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</a:br>
            <a:r>
              <a:rPr lang="en-US" sz="9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McClendon</a:t>
            </a:r>
          </a:p>
        </p:txBody>
      </p:sp>
      <p:pic>
        <p:nvPicPr>
          <p:cNvPr id="60420" name="Picture 4" descr="xMcClend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495800" y="304800"/>
            <a:ext cx="3276600" cy="4668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6000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0" y="1295400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Charles “Eddie”</a:t>
            </a:r>
          </a:p>
          <a:p>
            <a:pPr algn="ctr"/>
            <a:r>
              <a:rPr lang="en-US" sz="9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Olson</a:t>
            </a:r>
          </a:p>
        </p:txBody>
      </p:sp>
    </p:spTree>
  </p:cSld>
  <p:clrMapOvr>
    <a:masterClrMapping/>
  </p:clrMapOvr>
  <p:transition spd="slow" advClick="0" advTm="6000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381000" y="3505200"/>
            <a:ext cx="89916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9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Ed</a:t>
            </a:r>
            <a:br>
              <a:rPr lang="en-US" sz="9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</a:br>
            <a:r>
              <a:rPr lang="en-US" sz="9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Quant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609600"/>
            <a:ext cx="3009900" cy="2990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6000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0" y="1371600"/>
            <a:ext cx="9144000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Charles “Gordy”</a:t>
            </a:r>
            <a:br>
              <a:rPr lang="en-US" sz="9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</a:br>
            <a:r>
              <a:rPr lang="en-US" sz="9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Shaw</a:t>
            </a:r>
          </a:p>
        </p:txBody>
      </p:sp>
    </p:spTree>
  </p:cSld>
  <p:clrMapOvr>
    <a:masterClrMapping/>
  </p:clrMapOvr>
  <p:transition spd="slow" advClick="0" advTm="6000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381000" y="3505200"/>
            <a:ext cx="89916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9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Al</a:t>
            </a:r>
          </a:p>
          <a:p>
            <a:r>
              <a:rPr lang="en-US" sz="9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Stanwood</a:t>
            </a:r>
          </a:p>
        </p:txBody>
      </p:sp>
      <p:pic>
        <p:nvPicPr>
          <p:cNvPr id="4" name="Picture 5" descr="xStanwo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28600"/>
            <a:ext cx="3580649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6000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381000" y="3505200"/>
            <a:ext cx="89916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9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Pete</a:t>
            </a:r>
          </a:p>
          <a:p>
            <a:r>
              <a:rPr lang="en-US" sz="9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Stone</a:t>
            </a:r>
          </a:p>
        </p:txBody>
      </p:sp>
      <p:pic>
        <p:nvPicPr>
          <p:cNvPr id="4" name="Picture 3" descr="PeteStone">
            <a:extLst>
              <a:ext uri="{FF2B5EF4-FFF2-40B4-BE49-F238E27FC236}">
                <a16:creationId xmlns:a16="http://schemas.microsoft.com/office/drawing/2014/main" id="{9C77E377-BB74-47F8-A13B-14103DF76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6600" y="240065"/>
            <a:ext cx="3284330" cy="4789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5526215"/>
      </p:ext>
    </p:extLst>
  </p:cSld>
  <p:clrMapOvr>
    <a:masterClrMapping/>
  </p:clrMapOvr>
  <p:transition spd="slow" advClick="0" advTm="6000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381000" y="3505200"/>
            <a:ext cx="89916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9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Bob</a:t>
            </a:r>
          </a:p>
          <a:p>
            <a:r>
              <a:rPr lang="en-US" sz="96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Stremich</a:t>
            </a:r>
            <a:endParaRPr lang="en-US" sz="96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pic>
        <p:nvPicPr>
          <p:cNvPr id="3" name="Picture 5" descr="Scan0033"/>
          <p:cNvPicPr>
            <a:picLocks noChangeAspect="1" noChangeArrowheads="1"/>
          </p:cNvPicPr>
          <p:nvPr/>
        </p:nvPicPr>
        <p:blipFill>
          <a:blip r:embed="rId2" cstate="print">
            <a:grayscl/>
            <a:lum bright="15000" contrast="-20000"/>
          </a:blip>
          <a:srcRect/>
          <a:stretch>
            <a:fillRect/>
          </a:stretch>
        </p:blipFill>
        <p:spPr bwMode="auto">
          <a:xfrm>
            <a:off x="4191000" y="152400"/>
            <a:ext cx="4016166" cy="49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6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en-US" sz="6000" dirty="0">
                <a:solidFill>
                  <a:srgbClr val="DDDDDD"/>
                </a:solidFill>
              </a:rPr>
              <a:t>Richard Cherney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77413"/>
            <a:ext cx="4084320" cy="54254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24000"/>
            <a:ext cx="39243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41606"/>
      </p:ext>
    </p:extLst>
  </p:cSld>
  <p:clrMapOvr>
    <a:masterClrMapping/>
  </p:clrMapOvr>
  <p:transition spd="slow" advClick="0" advTm="6000">
    <p:wipe dir="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381000" y="3505200"/>
            <a:ext cx="89916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9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Joe</a:t>
            </a:r>
          </a:p>
          <a:p>
            <a:r>
              <a:rPr lang="en-US" sz="9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Tate</a:t>
            </a:r>
          </a:p>
        </p:txBody>
      </p:sp>
      <p:pic>
        <p:nvPicPr>
          <p:cNvPr id="4" name="Picture 3" descr="JoeTateArm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152400"/>
            <a:ext cx="4200293" cy="420029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ransition spd="slow" advClick="0" advTm="6000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6000">
                <a:solidFill>
                  <a:srgbClr val="DDDDDD"/>
                </a:solidFill>
              </a:rPr>
              <a:t>Jack Tornga</a:t>
            </a:r>
          </a:p>
        </p:txBody>
      </p:sp>
      <p:pic>
        <p:nvPicPr>
          <p:cNvPr id="10243" name="Picture 4" descr="Torng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5367" y="1600200"/>
            <a:ext cx="4220546" cy="515778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wipe dir="d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76200" y="2133600"/>
            <a:ext cx="8991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9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Larry</a:t>
            </a:r>
            <a:br>
              <a:rPr lang="en-US" sz="9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</a:br>
            <a:r>
              <a:rPr lang="en-US" sz="9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Turner</a:t>
            </a:r>
          </a:p>
        </p:txBody>
      </p:sp>
    </p:spTree>
  </p:cSld>
  <p:clrMapOvr>
    <a:masterClrMapping/>
  </p:clrMapOvr>
  <p:transition spd="slow" advClick="0" advTm="6000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76200" y="2133600"/>
            <a:ext cx="89916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9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Earl</a:t>
            </a:r>
          </a:p>
          <a:p>
            <a:pPr algn="ctr"/>
            <a:r>
              <a:rPr lang="en-US" sz="9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West</a:t>
            </a:r>
          </a:p>
        </p:txBody>
      </p:sp>
    </p:spTree>
  </p:cSld>
  <p:clrMapOvr>
    <a:masterClrMapping/>
  </p:clrMapOvr>
  <p:transition spd="slow" advClick="0" advTm="6000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76200" y="2133600"/>
            <a:ext cx="89916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9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Dan</a:t>
            </a:r>
          </a:p>
          <a:p>
            <a:pPr algn="ctr"/>
            <a:r>
              <a:rPr lang="en-US" sz="9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White</a:t>
            </a:r>
          </a:p>
        </p:txBody>
      </p:sp>
    </p:spTree>
    <p:extLst>
      <p:ext uri="{BB962C8B-B14F-4D97-AF65-F5344CB8AC3E}">
        <p14:creationId xmlns:p14="http://schemas.microsoft.com/office/powerpoint/2010/main" val="1871992364"/>
      </p:ext>
    </p:extLst>
  </p:cSld>
  <p:clrMapOvr>
    <a:masterClrMapping/>
  </p:clrMapOvr>
  <p:transition spd="slow" advClick="0" advTm="6000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76200" y="2133600"/>
            <a:ext cx="89916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9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Harvey</a:t>
            </a:r>
          </a:p>
          <a:p>
            <a:pPr algn="ctr"/>
            <a:r>
              <a:rPr lang="en-US" sz="96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Ziel</a:t>
            </a:r>
            <a:endParaRPr lang="en-US" sz="96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73056"/>
      </p:ext>
    </p:extLst>
  </p:cSld>
  <p:clrMapOvr>
    <a:masterClrMapping/>
  </p:clrMapOvr>
  <p:transition spd="slow" advClick="0" advTm="6000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RotaryLogo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7696200" y="5410200"/>
            <a:ext cx="1382315" cy="1371600"/>
          </a:xfrm>
          <a:prstGeom prst="rect">
            <a:avLst/>
          </a:prstGeom>
          <a:noFill/>
        </p:spPr>
      </p:pic>
      <p:pic>
        <p:nvPicPr>
          <p:cNvPr id="6" name="Picture 2" descr="Eagle on Flag God Bless Am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Rotary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5485" y="5410200"/>
            <a:ext cx="1382315" cy="13716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l00328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9688" y="304800"/>
            <a:ext cx="4100512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T-KRI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52400"/>
            <a:ext cx="373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4020" name="Rectangle 4"/>
          <p:cNvSpPr>
            <a:spLocks noChangeArrowheads="1"/>
          </p:cNvSpPr>
          <p:nvPr/>
        </p:nvSpPr>
        <p:spPr bwMode="auto">
          <a:xfrm>
            <a:off x="646113" y="3733800"/>
            <a:ext cx="3636962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00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Plymouth</a:t>
            </a:r>
            <a:br>
              <a:rPr lang="en-US" sz="600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</a:br>
            <a:r>
              <a:rPr lang="en-US" sz="600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Rotary</a:t>
            </a:r>
            <a:br>
              <a:rPr lang="en-US" sz="600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</a:br>
            <a:r>
              <a:rPr lang="en-US" sz="600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Club</a:t>
            </a:r>
          </a:p>
        </p:txBody>
      </p:sp>
    </p:spTree>
  </p:cSld>
  <p:clrMapOvr>
    <a:masterClrMapping/>
  </p:clrMapOvr>
  <p:transition spd="slow" advTm="6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en-US" sz="6000" dirty="0">
                <a:solidFill>
                  <a:srgbClr val="DDDDDD"/>
                </a:solidFill>
              </a:rPr>
              <a:t>Dan </a:t>
            </a:r>
            <a:r>
              <a:rPr lang="en-US" sz="6000" dirty="0" err="1">
                <a:solidFill>
                  <a:srgbClr val="DDDDDD"/>
                </a:solidFill>
              </a:rPr>
              <a:t>DeLano</a:t>
            </a:r>
            <a:endParaRPr lang="en-US" sz="6000" dirty="0">
              <a:solidFill>
                <a:srgbClr val="DDDDDD"/>
              </a:solidFill>
            </a:endParaRPr>
          </a:p>
        </p:txBody>
      </p:sp>
      <p:pic>
        <p:nvPicPr>
          <p:cNvPr id="14339" name="Picture 3" descr="DanDela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066800"/>
            <a:ext cx="3443288" cy="55626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en-US" sz="6000" dirty="0">
                <a:solidFill>
                  <a:srgbClr val="DDDDDD"/>
                </a:solidFill>
              </a:rPr>
              <a:t>Kirk Kohn</a:t>
            </a:r>
          </a:p>
        </p:txBody>
      </p:sp>
      <p:pic>
        <p:nvPicPr>
          <p:cNvPr id="3" name="Picture 2" descr="Kirk Kohn 2.jpg"/>
          <p:cNvPicPr>
            <a:picLocks noChangeAspect="1"/>
          </p:cNvPicPr>
          <p:nvPr/>
        </p:nvPicPr>
        <p:blipFill>
          <a:blip r:embed="rId2" cstate="print"/>
          <a:srcRect r="1091"/>
          <a:stretch>
            <a:fillRect/>
          </a:stretch>
        </p:blipFill>
        <p:spPr>
          <a:xfrm>
            <a:off x="649501" y="1141614"/>
            <a:ext cx="3617699" cy="5386648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4" name="Picture 3" descr="Kirk Kohn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1143000"/>
            <a:ext cx="3617214" cy="5413683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</p:cSld>
  <p:clrMapOvr>
    <a:masterClrMapping/>
  </p:clrMapOvr>
  <p:transition spd="slow" advClick="0" advTm="6000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en-US" sz="6000" dirty="0">
                <a:solidFill>
                  <a:srgbClr val="DDDDDD"/>
                </a:solidFill>
              </a:rPr>
              <a:t>Justin Nichols</a:t>
            </a:r>
          </a:p>
        </p:txBody>
      </p:sp>
      <p:pic>
        <p:nvPicPr>
          <p:cNvPr id="3" name="Picture 2" descr="A person wearing a red shirt&#10;&#10;Description automatically generated">
            <a:extLst>
              <a:ext uri="{FF2B5EF4-FFF2-40B4-BE49-F238E27FC236}">
                <a16:creationId xmlns:a16="http://schemas.microsoft.com/office/drawing/2014/main" id="{50B88356-1581-4BFD-B412-F7C27A676E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107" y="1371600"/>
            <a:ext cx="4022093" cy="5029199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6140573"/>
      </p:ext>
    </p:extLst>
  </p:cSld>
  <p:clrMapOvr>
    <a:masterClrMapping/>
  </p:clrMapOvr>
  <p:transition spd="slow" advClick="0" advTm="6000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en-US" sz="6000" dirty="0">
                <a:solidFill>
                  <a:srgbClr val="DDDDDD"/>
                </a:solidFill>
              </a:rPr>
              <a:t>Bob Petersen</a:t>
            </a:r>
          </a:p>
        </p:txBody>
      </p:sp>
      <p:pic>
        <p:nvPicPr>
          <p:cNvPr id="18435" name="Picture 3" descr="Peters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5400" y="1143000"/>
            <a:ext cx="3987800" cy="55626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en-US" sz="6000">
                <a:solidFill>
                  <a:srgbClr val="DDDDDD"/>
                </a:solidFill>
              </a:rPr>
              <a:t>John Morano</a:t>
            </a:r>
          </a:p>
        </p:txBody>
      </p:sp>
      <p:pic>
        <p:nvPicPr>
          <p:cNvPr id="17411" name="Picture 4" descr="MoranoLef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95400"/>
            <a:ext cx="3775075" cy="4572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7412" name="Picture 5" descr="MoranoRig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295400"/>
            <a:ext cx="2943225" cy="4572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wipe dir="d"/>
  </p:transition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7070</TotalTime>
  <Words>89</Words>
  <Application>Microsoft Office PowerPoint</Application>
  <PresentationFormat>On-screen Show (4:3)</PresentationFormat>
  <Paragraphs>61</Paragraphs>
  <Slides>47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47</vt:i4>
      </vt:variant>
    </vt:vector>
  </HeadingPairs>
  <TitlesOfParts>
    <vt:vector size="59" baseType="lpstr">
      <vt:lpstr>Arial Rounded MT Bold</vt:lpstr>
      <vt:lpstr>Book Antiqua</vt:lpstr>
      <vt:lpstr>Calibri</vt:lpstr>
      <vt:lpstr>Lucida Sans</vt:lpstr>
      <vt:lpstr>Tahoma</vt:lpstr>
      <vt:lpstr>Times New Roman</vt:lpstr>
      <vt:lpstr>Wingdings</vt:lpstr>
      <vt:lpstr>Wingdings 2</vt:lpstr>
      <vt:lpstr>Wingdings 3</vt:lpstr>
      <vt:lpstr>Default Design</vt:lpstr>
      <vt:lpstr>Apex</vt:lpstr>
      <vt:lpstr>1_Default Design</vt:lpstr>
      <vt:lpstr>PowerPoint Presentation</vt:lpstr>
      <vt:lpstr>PowerPoint Presentation</vt:lpstr>
      <vt:lpstr>Bob Carrigan</vt:lpstr>
      <vt:lpstr>Richard Cherney</vt:lpstr>
      <vt:lpstr>Dan DeLano</vt:lpstr>
      <vt:lpstr>Kirk Kohn</vt:lpstr>
      <vt:lpstr>Justin Nichols</vt:lpstr>
      <vt:lpstr>Bob Petersen</vt:lpstr>
      <vt:lpstr>John Morano</vt:lpstr>
      <vt:lpstr>Mike Richardson</vt:lpstr>
      <vt:lpstr>Andy Savage</vt:lpstr>
      <vt:lpstr>Win Schrader</vt:lpstr>
      <vt:lpstr>Ed Schulz</vt:lpstr>
      <vt:lpstr>Herm Theeke</vt:lpstr>
      <vt:lpstr>PowerPoint Presentation</vt:lpstr>
      <vt:lpstr>PowerPoint Presentation</vt:lpstr>
      <vt:lpstr>Art Butler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Tom Kennedy</vt:lpstr>
      <vt:lpstr>PowerPoint Presentation</vt:lpstr>
      <vt:lpstr>PowerPoint Presentation</vt:lpstr>
      <vt:lpstr>Lou LaRiche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Jack Tornga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Images of Korea</dc:title>
  <dc:creator>William Morrison</dc:creator>
  <cp:lastModifiedBy>RCP</cp:lastModifiedBy>
  <cp:revision>131</cp:revision>
  <dcterms:created xsi:type="dcterms:W3CDTF">2000-10-31T23:25:37Z</dcterms:created>
  <dcterms:modified xsi:type="dcterms:W3CDTF">2023-11-10T16:40:34Z</dcterms:modified>
</cp:coreProperties>
</file>